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86" r:id="rId6"/>
    <p:sldId id="279" r:id="rId7"/>
    <p:sldId id="262" r:id="rId8"/>
    <p:sldId id="280" r:id="rId9"/>
    <p:sldId id="281" r:id="rId10"/>
    <p:sldId id="263" r:id="rId11"/>
    <p:sldId id="282" r:id="rId12"/>
    <p:sldId id="284" r:id="rId13"/>
    <p:sldId id="285" r:id="rId14"/>
    <p:sldId id="277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5652" autoAdjust="0"/>
  </p:normalViewPr>
  <p:slideViewPr>
    <p:cSldViewPr snapToGrid="0">
      <p:cViewPr varScale="1">
        <p:scale>
          <a:sx n="59" d="100"/>
          <a:sy n="59" d="100"/>
        </p:scale>
        <p:origin x="-1032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AFE77C-3320-4056-BFC9-A30DA835928B}" type="datetimeFigureOut">
              <a:rPr lang="en-US" smtClean="0"/>
              <a:pPr/>
              <a:t>5/25/2018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4002B7-2C19-493B-94BA-9AF614DA0A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79713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4002B7-2C19-493B-94BA-9AF614DA0A1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022168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4002B7-2C19-493B-94BA-9AF614DA0A1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932056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4002B7-2C19-493B-94BA-9AF614DA0A13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023686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8A2CBE1-2EBA-418F-9DF9-E40D794692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6E37342-7C30-4D82-8E26-DD163FBBF0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C842032-FF6F-43B8-89B5-A04B96DB6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CA7D6-148A-4CDF-9F47-9EE21872C8BC}" type="datetimeFigureOut">
              <a:rPr lang="en-US" smtClean="0"/>
              <a:pPr/>
              <a:t>5/25/2018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D902975-2EA3-490D-9E5A-26C71A2F8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D3A186C-1353-4B0D-9FE9-8E979B09A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856F-19D3-425A-A8F2-CB41F523BF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236247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4F299AC-DCEB-405F-A853-7CDAC30DD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DB790C3-7873-493B-9E9B-6A2E2B12ED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5CE3E8C-61F4-45CB-8AF0-392B492D4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CA7D6-148A-4CDF-9F47-9EE21872C8BC}" type="datetimeFigureOut">
              <a:rPr lang="en-US" smtClean="0"/>
              <a:pPr/>
              <a:t>5/25/2018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79FAEBB-A1FB-4804-BF16-FA8AD9319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EAA5D71-9C7D-451B-A5A0-31994E873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856F-19D3-425A-A8F2-CB41F523BF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82747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6E8374F8-96AD-4A7E-9E26-ABFCD77574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3DE1CD1-1EE1-48FF-862E-C5F0FCB311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CD07B99-C309-4D84-BCD2-2EDC3B3B9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CA7D6-148A-4CDF-9F47-9EE21872C8BC}" type="datetimeFigureOut">
              <a:rPr lang="en-US" smtClean="0"/>
              <a:pPr/>
              <a:t>5/25/2018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BB3FE93-D235-43D3-9964-4CD9FA9897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49074A2-E8D7-4BF6-9FCC-0A8BF3883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856F-19D3-425A-A8F2-CB41F523BF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124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AA7E2E0-C9CD-423F-A3E5-900B60A82C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2B68054-D333-41A9-A126-309926DA95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029529B-6DF3-4664-94B7-8CAA99BE5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CA7D6-148A-4CDF-9F47-9EE21872C8BC}" type="datetimeFigureOut">
              <a:rPr lang="en-US" smtClean="0"/>
              <a:pPr/>
              <a:t>5/25/2018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722E3B7-DF06-4034-A1E7-814FC7951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FEB06C2-210C-4B1D-9CFA-18E834F01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856F-19D3-425A-A8F2-CB41F523BF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0287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D871435-014E-433B-879C-EE23157E4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90BE7F4-66D8-483C-AA28-087DD66A15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E332B29-4472-4109-9A11-3C9DCAB0F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CA7D6-148A-4CDF-9F47-9EE21872C8BC}" type="datetimeFigureOut">
              <a:rPr lang="en-US" smtClean="0"/>
              <a:pPr/>
              <a:t>5/25/2018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A6EBD57-1718-4C75-83A4-97B467228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D82EDEC-538F-43CF-B62F-0B3C4C880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856F-19D3-425A-A8F2-CB41F523BF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78268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E42064F-A6DD-4233-B9E5-CC67C8991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2BAFC3C-3DD2-4644-B655-306D04C501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DE83F56-5396-4AD8-865A-2B33C269D1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F9AB2C5-69CA-449F-A934-22D8CB630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CA7D6-148A-4CDF-9F47-9EE21872C8BC}" type="datetimeFigureOut">
              <a:rPr lang="en-US" smtClean="0"/>
              <a:pPr/>
              <a:t>5/25/2018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B649466-0AAD-4825-9AA2-7D4EA1052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6C9B381-199E-4427-8D63-A6C672235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856F-19D3-425A-A8F2-CB41F523BF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42595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1B114EF-440D-48C2-BF05-C648618BFC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86DAEBE-404F-4E94-A420-B29C3DEE7D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D9BE8CB-3AA7-4EBE-B1B9-619F6B6221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CF60AEBB-9ECE-4819-87FB-83A2169CF7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D51FF427-81C9-455A-9688-D730350092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9D287B4F-CCB5-4FAE-92CD-04F4075C4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CA7D6-148A-4CDF-9F47-9EE21872C8BC}" type="datetimeFigureOut">
              <a:rPr lang="en-US" smtClean="0"/>
              <a:pPr/>
              <a:t>5/25/2018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AE011D56-C866-4AF5-A7D1-A85D0028F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045FDDD-B096-45FA-AA56-441B69A6F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856F-19D3-425A-A8F2-CB41F523BF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82934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F0BF062-1D76-473D-8021-2FDF42B81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44CA050-A181-4128-A7B2-94645C6E0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CA7D6-148A-4CDF-9F47-9EE21872C8BC}" type="datetimeFigureOut">
              <a:rPr lang="en-US" smtClean="0"/>
              <a:pPr/>
              <a:t>5/25/2018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717956B-8EA3-419C-A0BF-3B07BD34FD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90F30C05-CD33-4B9E-99A6-B3FA029EC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856F-19D3-425A-A8F2-CB41F523BF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4035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C7A70D8-DCA7-4B02-B197-C8A490899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CA7D6-148A-4CDF-9F47-9EE21872C8BC}" type="datetimeFigureOut">
              <a:rPr lang="en-US" smtClean="0"/>
              <a:pPr/>
              <a:t>5/25/2018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2AC8A9D2-E515-4906-8EEA-BF49524D3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839A80D-D4DC-4A32-8B0F-82A8C06E8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856F-19D3-425A-A8F2-CB41F523BF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64353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74F9D0F-2331-463B-A201-175BB91F7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752975D-E754-40B4-837B-29CE872D89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CD4F8E8-DB26-4A93-9421-32BAC9419C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883D38E-D62F-461B-903A-061E631E3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CA7D6-148A-4CDF-9F47-9EE21872C8BC}" type="datetimeFigureOut">
              <a:rPr lang="en-US" smtClean="0"/>
              <a:pPr/>
              <a:t>5/25/2018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F101F6F-11EE-4117-9E7F-CCAEC4E76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6FDBEE7-F1C6-4FDF-B9C5-7E4D7B7F1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856F-19D3-425A-A8F2-CB41F523BF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79441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F31FD36-BC7B-4132-9B59-A5292A2BA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D42A2FDF-4489-469C-B5CE-4717C6B8D7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21CE9B1-2CD9-4BBD-A1A6-96B52B42C8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CC4224D-27E2-4810-A4C3-4983B3AB4C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CA7D6-148A-4CDF-9F47-9EE21872C8BC}" type="datetimeFigureOut">
              <a:rPr lang="en-US" smtClean="0"/>
              <a:pPr/>
              <a:t>5/25/2018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DADB0B2-D99D-4B57-84FE-D05535037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C785A31-6F5A-4989-9EBD-73D208DD2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856F-19D3-425A-A8F2-CB41F523BF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58527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375F3D5-7E75-43AD-8033-CD2D91B4B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556B56C-4E49-4C93-AFA0-2DCF50934F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12F5096-2047-4FBF-AD72-43BF8EA2ED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7CA7D6-148A-4CDF-9F47-9EE21872C8BC}" type="datetimeFigureOut">
              <a:rPr lang="en-US" smtClean="0"/>
              <a:pPr/>
              <a:t>5/25/2018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65F4EF4-D29C-42B5-AA7D-6D0E106165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475DE58-D368-4320-A648-917836A9DA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B856F-19D3-425A-A8F2-CB41F523BF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40785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6BCFC73-3283-4114-BC39-7F7E4577A10E}"/>
              </a:ext>
            </a:extLst>
          </p:cNvPr>
          <p:cNvSpPr txBox="1"/>
          <p:nvPr/>
        </p:nvSpPr>
        <p:spPr>
          <a:xfrm>
            <a:off x="4595191" y="5411450"/>
            <a:ext cx="300161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8800" dirty="0"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8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D0A5F3CB-704F-41A7-B8A7-3927985317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30628" y="381000"/>
            <a:ext cx="9621078" cy="503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23990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288FE47D-9594-468D-A077-24AC318A65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8750" y="321034"/>
            <a:ext cx="5252085" cy="385340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7961FE39-3376-448B-97D9-CCBAA2CFD5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84538" y="321033"/>
            <a:ext cx="5108712" cy="385340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2E0EEDF-0165-4923-87B4-9E723681D1F2}"/>
              </a:ext>
            </a:extLst>
          </p:cNvPr>
          <p:cNvSpPr txBox="1"/>
          <p:nvPr/>
        </p:nvSpPr>
        <p:spPr>
          <a:xfrm>
            <a:off x="139148" y="4790661"/>
            <a:ext cx="118076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তেল, কয়লা এবং প্রাকৃতিক গ্যাস অনবায়নযোগ্য শক্তির উৎস । এগুলো পোড়ালে তাপ উৎপন্ন হয়,যা রান্না কতে,যানবাহন চালাতে বিদ্যুৎ উৎপাদন করতে ব্যবহার হয় 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0481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7920534-1A8D-423F-B989-786FD2C934B2}"/>
              </a:ext>
            </a:extLst>
          </p:cNvPr>
          <p:cNvSpPr txBox="1"/>
          <p:nvPr/>
        </p:nvSpPr>
        <p:spPr>
          <a:xfrm>
            <a:off x="605763" y="1662102"/>
            <a:ext cx="961305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as-IN" sz="4400" dirty="0"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ী</a:t>
            </a:r>
            <a:r>
              <a:rPr lang="as-IN" sz="4400" dirty="0"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400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াজ</a:t>
            </a:r>
            <a:endParaRPr lang="bn-IN" sz="4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শাপ</a:t>
            </a:r>
            <a:r>
              <a:rPr lang="as-IN" sz="4400" dirty="0"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া </a:t>
            </a:r>
            <a:r>
              <a:rPr lang="as-IN" sz="4400" dirty="0"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ঃ </a:t>
            </a:r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টি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প্রাক</a:t>
            </a:r>
            <a:r>
              <a:rPr lang="as-IN" sz="4400" dirty="0">
                <a:latin typeface="NikoshBAN" panose="02000000000000000000" pitchFamily="2" charset="0"/>
                <a:cs typeface="NikoshBAN" panose="02000000000000000000" pitchFamily="2" charset="0"/>
              </a:rPr>
              <a:t>ৃ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তিক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সম্পদের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লিখ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F509119-AB75-42A1-A874-06F01E259C3A}"/>
              </a:ext>
            </a:extLst>
          </p:cNvPr>
          <p:cNvSpPr txBox="1"/>
          <p:nvPr/>
        </p:nvSpPr>
        <p:spPr>
          <a:xfrm>
            <a:off x="523112" y="3861264"/>
            <a:ext cx="106746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as-IN" sz="4400" dirty="0"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াশ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দল</a:t>
            </a:r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ঃ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প্রাক</a:t>
            </a:r>
            <a:r>
              <a:rPr lang="as-IN" sz="4400" dirty="0">
                <a:latin typeface="NikoshBAN" panose="02000000000000000000" pitchFamily="2" charset="0"/>
                <a:cs typeface="NikoshBAN" panose="02000000000000000000" pitchFamily="2" charset="0"/>
              </a:rPr>
              <a:t>ৃ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as-IN" sz="4400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ক </a:t>
            </a:r>
            <a:r>
              <a:rPr lang="as-IN" sz="4400" dirty="0"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as-IN" sz="4400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as-IN" sz="4400" dirty="0"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</a:t>
            </a:r>
            <a:r>
              <a:rPr lang="as-IN" sz="4400" dirty="0"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as-IN" sz="4400" dirty="0"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as-IN" sz="4400" dirty="0">
                <a:latin typeface="NikoshBAN" panose="02000000000000000000" pitchFamily="2" charset="0"/>
                <a:cs typeface="NikoshBAN" panose="02000000000000000000" pitchFamily="2" charset="0"/>
              </a:rPr>
              <a:t>ট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ি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শক্তির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লিখ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</p:txBody>
      </p:sp>
    </p:spTree>
    <p:extLst>
      <p:ext uri="{BB962C8B-B14F-4D97-AF65-F5344CB8AC3E}">
        <p14:creationId xmlns:p14="http://schemas.microsoft.com/office/powerpoint/2010/main" xmlns="" val="2457205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C8EFB5F-D719-40B5-8A07-DDDD68CF391E}"/>
              </a:ext>
            </a:extLst>
          </p:cNvPr>
          <p:cNvSpPr txBox="1"/>
          <p:nvPr/>
        </p:nvSpPr>
        <p:spPr>
          <a:xfrm>
            <a:off x="0" y="2975811"/>
            <a:ext cx="117480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</a:t>
            </a:r>
            <a:r>
              <a:rPr lang="as-IN" sz="4400" dirty="0">
                <a:latin typeface="NikoshBAN" panose="02000000000000000000" pitchFamily="2" charset="0"/>
                <a:cs typeface="NikoshBAN" panose="02000000000000000000" pitchFamily="2" charset="0"/>
              </a:rPr>
              <a:t>ঠ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as-IN" sz="4400" dirty="0">
                <a:latin typeface="NikoshBAN" panose="02000000000000000000" pitchFamily="2" charset="0"/>
                <a:cs typeface="NikoshBAN" panose="02000000000000000000" pitchFamily="2" charset="0"/>
              </a:rPr>
              <a:t>য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400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ই</a:t>
            </a:r>
            <a:r>
              <a:rPr lang="as-IN" sz="4400" dirty="0"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as-IN" sz="44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400" dirty="0">
                <a:latin typeface="NikoshBAN" panose="02000000000000000000" pitchFamily="2" charset="0"/>
                <a:cs typeface="NikoshBAN" panose="02000000000000000000" pitchFamily="2" charset="0"/>
              </a:rPr>
              <a:t>৫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ও 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৫২ 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as-IN" sz="4400" dirty="0">
                <a:latin typeface="NikoshBAN" panose="02000000000000000000" pitchFamily="2" charset="0"/>
                <a:cs typeface="NikoshBAN" panose="02000000000000000000" pitchFamily="2" charset="0"/>
              </a:rPr>
              <a:t>ৃ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ষ্ঠা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বের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ক</a:t>
            </a:r>
            <a:r>
              <a:rPr lang="as-IN" sz="44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ি </a:t>
            </a:r>
            <a:r>
              <a:rPr lang="as-IN" sz="4400" dirty="0">
                <a:latin typeface="NikoshBAN" panose="02000000000000000000" pitchFamily="2" charset="0"/>
                <a:cs typeface="NikoshBAN" panose="02000000000000000000" pitchFamily="2" charset="0"/>
              </a:rPr>
              <a:t>এ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বং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পড়ি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</a:p>
        </p:txBody>
      </p:sp>
    </p:spTree>
    <p:extLst>
      <p:ext uri="{BB962C8B-B14F-4D97-AF65-F5344CB8AC3E}">
        <p14:creationId xmlns:p14="http://schemas.microsoft.com/office/powerpoint/2010/main" xmlns="" val="1492334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13366A2-E1A8-413F-AA0F-37AA1B226E48}"/>
              </a:ext>
            </a:extLst>
          </p:cNvPr>
          <p:cNvSpPr txBox="1"/>
          <p:nvPr/>
        </p:nvSpPr>
        <p:spPr>
          <a:xfrm>
            <a:off x="139148" y="1192696"/>
            <a:ext cx="11469756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bn-BD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নিচের প্রশ্ন  ২টি  উত্তর লিখ ।</a:t>
            </a:r>
          </a:p>
          <a:p>
            <a:pPr algn="l"/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(ক) আমরা শক্তি পেতে কোন কোন প্রাকৃতিক সম্পদ ব্যবহার করি ।</a:t>
            </a:r>
          </a:p>
          <a:p>
            <a:pPr algn="l"/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(খ)বিভিন্ন প্রাকৃতিক সম্পদ থেকে আমরা কোন কোন শক্তি পাই ।</a:t>
            </a:r>
          </a:p>
          <a:p>
            <a:pPr algn="l"/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3146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137FDAE-8D99-431B-A575-73A1BAD542EC}"/>
              </a:ext>
            </a:extLst>
          </p:cNvPr>
          <p:cNvSpPr txBox="1"/>
          <p:nvPr/>
        </p:nvSpPr>
        <p:spPr>
          <a:xfrm>
            <a:off x="2425149" y="5039139"/>
            <a:ext cx="49099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9600" dirty="0"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9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7346009-6E2C-4EBB-AB88-44D1988041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7687" y="-386903"/>
            <a:ext cx="9978887" cy="5426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75477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5FAA671-BF33-430A-A482-F3FC1727915F}"/>
              </a:ext>
            </a:extLst>
          </p:cNvPr>
          <p:cNvSpPr txBox="1"/>
          <p:nvPr/>
        </p:nvSpPr>
        <p:spPr>
          <a:xfrm>
            <a:off x="922020" y="2994660"/>
            <a:ext cx="95859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bn-BD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C162E45-83A3-4AE3-929D-4ED4BD752145}"/>
              </a:ext>
            </a:extLst>
          </p:cNvPr>
          <p:cNvSpPr txBox="1"/>
          <p:nvPr/>
        </p:nvSpPr>
        <p:spPr>
          <a:xfrm>
            <a:off x="977017" y="1690062"/>
            <a:ext cx="957834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শিক্ষক পরিচিতি</a:t>
            </a:r>
          </a:p>
          <a:p>
            <a:pPr algn="ctr"/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লিটন কুমার সরকার</a:t>
            </a:r>
          </a:p>
          <a:p>
            <a:pPr algn="ctr"/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প্রধান শিক্ষক</a:t>
            </a:r>
          </a:p>
          <a:p>
            <a:pPr algn="ctr"/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ভর্ণাপাড়া সরকারি প্রাথমিক বিদ্যালয় </a:t>
            </a:r>
          </a:p>
          <a:p>
            <a:pPr algn="ctr"/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ঘোড়াঘাট, দিনাজপুর।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2777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DDF6FAE-F744-4B79-8CCC-647AFB2DCE7D}"/>
              </a:ext>
            </a:extLst>
          </p:cNvPr>
          <p:cNvSpPr txBox="1"/>
          <p:nvPr/>
        </p:nvSpPr>
        <p:spPr>
          <a:xfrm>
            <a:off x="2788920" y="1722120"/>
            <a:ext cx="658368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bn-BD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endParaRPr lang="bn-BD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0DD8A4F-3602-4DA7-B640-A0FF39328872}"/>
              </a:ext>
            </a:extLst>
          </p:cNvPr>
          <p:cNvSpPr txBox="1"/>
          <p:nvPr/>
        </p:nvSpPr>
        <p:spPr>
          <a:xfrm>
            <a:off x="2209800" y="2026920"/>
            <a:ext cx="8702040" cy="1402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43C9DC6-AA4D-4E51-AC16-8648BC80FA2F}"/>
              </a:ext>
            </a:extLst>
          </p:cNvPr>
          <p:cNvSpPr txBox="1"/>
          <p:nvPr/>
        </p:nvSpPr>
        <p:spPr>
          <a:xfrm>
            <a:off x="457200" y="1383565"/>
            <a:ext cx="117348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0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</a:p>
          <a:p>
            <a:pPr algn="ctr"/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বিষয়ঃ প্রাথমিক বিজ্ঞান</a:t>
            </a:r>
          </a:p>
          <a:p>
            <a:pPr algn="ctr"/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শ্রেণিঃ চতুর্থ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endParaRPr lang="bn-BD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531125B3-6DE4-4890-9057-FF7F42C3BBD6}"/>
              </a:ext>
            </a:extLst>
          </p:cNvPr>
          <p:cNvSpPr/>
          <p:nvPr/>
        </p:nvSpPr>
        <p:spPr>
          <a:xfrm>
            <a:off x="213360" y="1383565"/>
            <a:ext cx="122701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bn-BD" sz="40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bn-BD" sz="48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bn-BD" sz="48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48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অধ্যায়ঃ ৭  প্রাকৃতিক সম্পদ</a:t>
            </a:r>
          </a:p>
          <a:p>
            <a:pPr algn="ctr"/>
            <a:r>
              <a:rPr lang="bn-BD" sz="48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পাঠের শিরোনামঃশক্তি উৎপাদনে প্রাকৃতিক সম্পদের ব্যব</a:t>
            </a:r>
            <a:r>
              <a:rPr lang="en-US" sz="4800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হা</a:t>
            </a:r>
            <a:r>
              <a:rPr lang="bn-BD" sz="48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 ।</a:t>
            </a:r>
          </a:p>
          <a:p>
            <a:pPr algn="ctr"/>
            <a:r>
              <a:rPr lang="bn-BD" sz="48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সময়ঃ  ৪০  মিনিট</a:t>
            </a:r>
            <a:r>
              <a:rPr lang="en-US" sz="48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4800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65853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DA043AB-C4CE-4667-B9C3-20AEF78DD5A3}"/>
              </a:ext>
            </a:extLst>
          </p:cNvPr>
          <p:cNvSpPr txBox="1"/>
          <p:nvPr/>
        </p:nvSpPr>
        <p:spPr>
          <a:xfrm>
            <a:off x="712470" y="213360"/>
            <a:ext cx="1147953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4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 শিখন ফলঃ </a:t>
            </a:r>
          </a:p>
          <a:p>
            <a:pPr algn="l"/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১৭.৩.১  সৌরশক্তি ও বায়ুপ্রবাহ প্রাকৃতিক সম্পদ হিসাবে বর্ণনা     </a:t>
            </a:r>
          </a:p>
          <a:p>
            <a:pPr algn="l"/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            করতে পারবে ।</a:t>
            </a:r>
          </a:p>
          <a:p>
            <a:pPr algn="l"/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১৭.৩.২  সৌরশক্তিকে আহরণ করার প্রয়ুক্তিগত পদ্ধতি বলতে 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			</a:t>
            </a:r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পারবে </a:t>
            </a:r>
            <a:endParaRPr lang="bn-BD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১৭.৩.৩  বায়ুশক্তিকে আহরণ করার প্রয়ুক্তিগত পদ্ধতি বর্ণনা  করতে </a:t>
            </a:r>
          </a:p>
          <a:p>
            <a:pPr algn="l"/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            পারবে । </a:t>
            </a:r>
          </a:p>
          <a:p>
            <a:pPr algn="l"/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১৭.৪.২   প্রাকৃতিক সম্পদের যথাযথ ব্যবহার বর্ণনা করতে পারবে ।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8405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CD08B82-C496-4B45-979B-BE798494B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30190" y="1029833"/>
            <a:ext cx="4136332" cy="286247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23B95E3-5BF7-430F-95F7-2656DD393E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022" y="1074506"/>
            <a:ext cx="4200852" cy="28017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4CB4423-6DD4-42B5-9CFF-9B193B7D90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78316" y="3916579"/>
            <a:ext cx="4058653" cy="270489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A07E981-4C70-4DCF-887D-29176D2FA5FF}"/>
              </a:ext>
            </a:extLst>
          </p:cNvPr>
          <p:cNvSpPr txBox="1"/>
          <p:nvPr/>
        </p:nvSpPr>
        <p:spPr>
          <a:xfrm>
            <a:off x="4186989" y="3339633"/>
            <a:ext cx="31282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লক্ষ্য করি 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46F4E72A-F92D-40B3-B8A7-0B2A4B8382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4775" y="4028872"/>
            <a:ext cx="4111183" cy="270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69518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F7AD580-C0BC-4181-AD34-17BF2163328F}"/>
              </a:ext>
            </a:extLst>
          </p:cNvPr>
          <p:cNvSpPr txBox="1"/>
          <p:nvPr/>
        </p:nvSpPr>
        <p:spPr>
          <a:xfrm>
            <a:off x="679174" y="997565"/>
            <a:ext cx="1043608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bn-BD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5400" dirty="0">
                <a:latin typeface="NikoshBAN" panose="02000000000000000000" pitchFamily="2" charset="0"/>
                <a:cs typeface="NikoshBAN" panose="02000000000000000000" pitchFamily="2" charset="0"/>
              </a:rPr>
              <a:t> আজকের পাঠ</a:t>
            </a:r>
          </a:p>
          <a:p>
            <a:pPr algn="ctr"/>
            <a:r>
              <a:rPr lang="bn-BD" sz="54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শক্তি উৎপাদনে প্রাকৃতিক সম্পদের ব্যবহার 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2686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366E508-12C2-4F17-819C-25977CA4A1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653" y="1113182"/>
            <a:ext cx="5360503" cy="43314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CF134FE-5E3A-46E7-8C60-E617D69E86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08204" y="369738"/>
            <a:ext cx="5915440" cy="507492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676FF45-C9F5-4D66-8507-C3DE65C930D4}"/>
              </a:ext>
            </a:extLst>
          </p:cNvPr>
          <p:cNvSpPr txBox="1"/>
          <p:nvPr/>
        </p:nvSpPr>
        <p:spPr>
          <a:xfrm>
            <a:off x="268357" y="5744818"/>
            <a:ext cx="117579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সৌর প্যানেল এক ধরনের যন্ত্র যা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সূর্যের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 আলোকে বিদ্যুৎ শক্তিতে রুপান্তর করে ।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6AA12A9-6A7F-454E-81C1-CA4E9CD4EA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8357" y="1113181"/>
            <a:ext cx="5360503" cy="43314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24ECE6C-9E9E-43B9-98D8-DFDEDEEFC0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08204" y="341908"/>
            <a:ext cx="5915440" cy="50749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67A4F3ED-2199-48C7-A468-EECB1E052B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0573" y="1113180"/>
            <a:ext cx="5360503" cy="433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20512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4E3738E-9325-47AD-A266-D41C1BF73D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8415" y="700717"/>
            <a:ext cx="5466523" cy="379156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D33C3D8-6418-4F8B-A248-823752D842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96000" y="700717"/>
            <a:ext cx="5691808" cy="379156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8B81160-790F-4282-8ED0-BCC6E94436A1}"/>
              </a:ext>
            </a:extLst>
          </p:cNvPr>
          <p:cNvSpPr txBox="1"/>
          <p:nvPr/>
        </p:nvSpPr>
        <p:spPr>
          <a:xfrm>
            <a:off x="258416" y="4710733"/>
            <a:ext cx="1193358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বায়ুপ্রবাহ জেনারেটরের সাথে যুক্ত উইন্ডমিলের টারবাইন ঘোরায় এবং বিদ্যুৎ উৎপাদন করে।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6172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E0CBDB2-A858-4F4A-861F-25D09F9EA7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6592" y="314117"/>
            <a:ext cx="5539408" cy="425788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92A452B-7E65-45FF-BF5A-317B8DA859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08035" y="314117"/>
            <a:ext cx="5539408" cy="425788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F8B99AF-59C6-4AAB-9F9D-0C26BEB11B15}"/>
              </a:ext>
            </a:extLst>
          </p:cNvPr>
          <p:cNvSpPr txBox="1"/>
          <p:nvPr/>
        </p:nvSpPr>
        <p:spPr>
          <a:xfrm>
            <a:off x="238539" y="5009323"/>
            <a:ext cx="116089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পানির স্রোত জেনারেটরের সাথে যুক্ত টারবাইন ঘোরায় এবং বিদ্যুত উৎপাদন করে ।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F39D2271-1941-4767-A893-F885800AEE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6592" y="314116"/>
            <a:ext cx="5539408" cy="4257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19632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4400" dirty="0">
            <a:latin typeface="NikoshBAN" panose="02000000000000000000" pitchFamily="2" charset="0"/>
            <a:cs typeface="NikoshBAN" panose="02000000000000000000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662</TotalTime>
  <Words>243</Words>
  <Application>Microsoft Office PowerPoint</Application>
  <PresentationFormat>Custom</PresentationFormat>
  <Paragraphs>45</Paragraphs>
  <Slides>14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Nayon</cp:lastModifiedBy>
  <cp:revision>124</cp:revision>
  <dcterms:created xsi:type="dcterms:W3CDTF">2018-05-20T09:05:01Z</dcterms:created>
  <dcterms:modified xsi:type="dcterms:W3CDTF">2018-05-25T13:58:49Z</dcterms:modified>
</cp:coreProperties>
</file>